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"/>
  </p:notesMasterIdLst>
  <p:sldIdLst>
    <p:sldId id="276" r:id="rId2"/>
    <p:sldId id="277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63300"/>
    <a:srgbClr val="05BEFF"/>
    <a:srgbClr val="CCCC00"/>
    <a:srgbClr val="CD3FBC"/>
    <a:srgbClr val="ED7B09"/>
    <a:srgbClr val="8F45C7"/>
    <a:srgbClr val="00CC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2AC88-479C-4680-A1CE-3EB00615AE12}" type="datetimeFigureOut">
              <a:rPr lang="el-GR" smtClean="0"/>
              <a:t>16/6/2024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AAD98-2251-400D-A285-FD669F86767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AD98-2251-400D-A285-FD669F86767F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16/6/2024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908720"/>
          </a:xfrm>
        </p:spPr>
        <p:txBody>
          <a:bodyPr/>
          <a:lstStyle/>
          <a:p>
            <a:pPr algn="ctr"/>
            <a:r>
              <a:rPr lang="el-GR" b="1" dirty="0" smtClean="0"/>
              <a:t>ΤΟ ΜΕΤΑΞΟΧΩΡΙ ΑΓΙΑΣ</a:t>
            </a:r>
            <a:endParaRPr lang="el-GR" b="1" dirty="0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9 - Εικόνα" descr="Capture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764704"/>
            <a:ext cx="4283968" cy="6093296"/>
          </a:xfrm>
          <a:prstGeom prst="rect">
            <a:avLst/>
          </a:prstGeom>
        </p:spPr>
      </p:pic>
      <p:pic>
        <p:nvPicPr>
          <p:cNvPr id="11" name="10 - Εικόνα" descr="Metajox;v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4860032" cy="2880320"/>
          </a:xfrm>
          <a:prstGeom prst="rect">
            <a:avLst/>
          </a:prstGeom>
        </p:spPr>
      </p:pic>
      <p:pic>
        <p:nvPicPr>
          <p:cNvPr id="9" name="8 - Θέση περιεχομένου" descr="Capture524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3501008"/>
            <a:ext cx="4807294" cy="335699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83671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Η ΕΚΤΡΟΦΗ ΤΟΥ ΜΕΤΑΞΟΣΚΩΛΗΚΑ</a:t>
            </a:r>
            <a:endParaRPr lang="el-GR" b="1" dirty="0"/>
          </a:p>
        </p:txBody>
      </p:sp>
      <p:pic>
        <p:nvPicPr>
          <p:cNvPr id="5" name="4 - Θέση περιεχομένου" descr="received_522173862458705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824843"/>
            <a:ext cx="4644008" cy="3033157"/>
          </a:xfrm>
        </p:spPr>
      </p:pic>
      <p:pic>
        <p:nvPicPr>
          <p:cNvPr id="6" name="5 - Θέση περιεχομένου" descr="received_600749271315694.jpe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3829050"/>
            <a:ext cx="4499992" cy="3028950"/>
          </a:xfrm>
        </p:spPr>
      </p:pic>
      <p:pic>
        <p:nvPicPr>
          <p:cNvPr id="7" name="6 - Εικόνα" descr="received_21737129691141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36712"/>
            <a:ext cx="4644008" cy="3096344"/>
          </a:xfrm>
          <a:prstGeom prst="rect">
            <a:avLst/>
          </a:prstGeom>
        </p:spPr>
      </p:pic>
      <p:pic>
        <p:nvPicPr>
          <p:cNvPr id="8" name="7 - Εικόνα" descr="σάρωση0001.jpg"/>
          <p:cNvPicPr>
            <a:picLocks noChangeAspect="1"/>
          </p:cNvPicPr>
          <p:nvPr/>
        </p:nvPicPr>
        <p:blipFill>
          <a:blip r:embed="rId6" cstate="print"/>
          <a:srcRect l="11321" t="3801" r="11321" b="53150"/>
          <a:stretch>
            <a:fillRect/>
          </a:stretch>
        </p:blipFill>
        <p:spPr>
          <a:xfrm>
            <a:off x="4644008" y="836712"/>
            <a:ext cx="4499992" cy="295232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</TotalTime>
  <Words>8</Words>
  <Application>Microsoft Office PowerPoint</Application>
  <PresentationFormat>Προβολή στην οθόνη (4:3)</PresentationFormat>
  <Paragraphs>3</Paragraphs>
  <Slides>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Ροή</vt:lpstr>
      <vt:lpstr>ΤΟ ΜΕΤΑΞΟΧΩΡΙ ΑΓΙΑΣ</vt:lpstr>
      <vt:lpstr>Η ΕΚΤΡΟΦΗ ΤΟΥ ΜΕΤΑΞΟΣΚΩΛΗΚΑ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ΙΩΑΝΝΗΣ ΚΑΠΟΔΙΣΤΡΙΑΣ ΚΑΙ ΤΟ ΕΡΓΟ ΤΟΥ</dc:title>
  <dc:creator>USER</dc:creator>
  <cp:lastModifiedBy>USER</cp:lastModifiedBy>
  <cp:revision>63</cp:revision>
  <dcterms:created xsi:type="dcterms:W3CDTF">2024-02-25T08:30:47Z</dcterms:created>
  <dcterms:modified xsi:type="dcterms:W3CDTF">2024-06-16T15:26:55Z</dcterms:modified>
</cp:coreProperties>
</file>